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63"/>
    <p:restoredTop sz="94694"/>
  </p:normalViewPr>
  <p:slideViewPr>
    <p:cSldViewPr snapToGrid="0" snapToObjects="1">
      <p:cViewPr>
        <p:scale>
          <a:sx n="96" d="100"/>
          <a:sy n="96" d="100"/>
        </p:scale>
        <p:origin x="4712" y="1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9BEF-147E-2C41-B2E4-F40212BB93C6}" type="datetimeFigureOut">
              <a:rPr lang="es-MX" smtClean="0"/>
              <a:t>06/05/19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3FCE-AE04-EC46-9AFB-F805F910D4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233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9BEF-147E-2C41-B2E4-F40212BB93C6}" type="datetimeFigureOut">
              <a:rPr lang="es-MX" smtClean="0"/>
              <a:t>06/05/19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3FCE-AE04-EC46-9AFB-F805F910D4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21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9BEF-147E-2C41-B2E4-F40212BB93C6}" type="datetimeFigureOut">
              <a:rPr lang="es-MX" smtClean="0"/>
              <a:t>06/05/19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3FCE-AE04-EC46-9AFB-F805F910D4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477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9BEF-147E-2C41-B2E4-F40212BB93C6}" type="datetimeFigureOut">
              <a:rPr lang="es-MX" smtClean="0"/>
              <a:t>06/05/19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3FCE-AE04-EC46-9AFB-F805F910D4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507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9BEF-147E-2C41-B2E4-F40212BB93C6}" type="datetimeFigureOut">
              <a:rPr lang="es-MX" smtClean="0"/>
              <a:t>06/05/19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3FCE-AE04-EC46-9AFB-F805F910D4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096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9BEF-147E-2C41-B2E4-F40212BB93C6}" type="datetimeFigureOut">
              <a:rPr lang="es-MX" smtClean="0"/>
              <a:t>06/05/19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3FCE-AE04-EC46-9AFB-F805F910D4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740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9BEF-147E-2C41-B2E4-F40212BB93C6}" type="datetimeFigureOut">
              <a:rPr lang="es-MX" smtClean="0"/>
              <a:t>06/05/19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3FCE-AE04-EC46-9AFB-F805F910D4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932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9BEF-147E-2C41-B2E4-F40212BB93C6}" type="datetimeFigureOut">
              <a:rPr lang="es-MX" smtClean="0"/>
              <a:t>06/05/19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3FCE-AE04-EC46-9AFB-F805F910D4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042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9BEF-147E-2C41-B2E4-F40212BB93C6}" type="datetimeFigureOut">
              <a:rPr lang="es-MX" smtClean="0"/>
              <a:t>06/05/19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3FCE-AE04-EC46-9AFB-F805F910D4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357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9BEF-147E-2C41-B2E4-F40212BB93C6}" type="datetimeFigureOut">
              <a:rPr lang="es-MX" smtClean="0"/>
              <a:t>06/05/19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3FCE-AE04-EC46-9AFB-F805F910D4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363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9BEF-147E-2C41-B2E4-F40212BB93C6}" type="datetimeFigureOut">
              <a:rPr lang="es-MX" smtClean="0"/>
              <a:t>06/05/19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3FCE-AE04-EC46-9AFB-F805F910D4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51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9BEF-147E-2C41-B2E4-F40212BB93C6}" type="datetimeFigureOut">
              <a:rPr lang="es-MX" smtClean="0"/>
              <a:t>06/05/19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3FCE-AE04-EC46-9AFB-F805F910D4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212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3024113-2546-8344-AB9C-256675315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03909"/>
            <a:ext cx="9143999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6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72D10-5D62-BC45-8CA2-F6F2FB48E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C88FFB-5D79-624F-8CB5-477EFA3BA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2AE62F38-BEE4-D549-B862-69D078EC4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2903F53-C3D8-C744-B6E3-0F8BB19E0056}"/>
              </a:ext>
            </a:extLst>
          </p:cNvPr>
          <p:cNvSpPr txBox="1"/>
          <p:nvPr/>
        </p:nvSpPr>
        <p:spPr>
          <a:xfrm>
            <a:off x="2626595" y="2055815"/>
            <a:ext cx="3890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latin typeface="Century Gothic" panose="020B0502020202020204" pitchFamily="34" charset="0"/>
              </a:rPr>
              <a:t>TEMA CENTRAL</a:t>
            </a:r>
          </a:p>
        </p:txBody>
      </p:sp>
    </p:spTree>
    <p:extLst>
      <p:ext uri="{BB962C8B-B14F-4D97-AF65-F5344CB8AC3E}">
        <p14:creationId xmlns:p14="http://schemas.microsoft.com/office/powerpoint/2010/main" val="428731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7CF1C-F021-5448-9F09-8FD326CBF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B9FF794E-4BC0-954B-865F-1CD27653C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C0CDFD2-2AC3-3D41-84EA-1D2CE533DA09}"/>
              </a:ext>
            </a:extLst>
          </p:cNvPr>
          <p:cNvSpPr txBox="1"/>
          <p:nvPr/>
        </p:nvSpPr>
        <p:spPr>
          <a:xfrm>
            <a:off x="7314517" y="526486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Century Gothic" panose="020B0502020202020204" pitchFamily="34" charset="0"/>
              </a:rPr>
              <a:t>SUBTEMA</a:t>
            </a:r>
          </a:p>
        </p:txBody>
      </p:sp>
      <p:pic>
        <p:nvPicPr>
          <p:cNvPr id="13" name="Marcador de contenido 12" descr="Imagen que contiene imágenes prediseñadas&#10;&#10;Descripción generada automáticamente">
            <a:extLst>
              <a:ext uri="{FF2B5EF4-FFF2-40B4-BE49-F238E27FC236}">
                <a16:creationId xmlns:a16="http://schemas.microsoft.com/office/drawing/2014/main" id="{97996225-6882-0F41-A18C-A4B004316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325" y="430120"/>
            <a:ext cx="2181831" cy="811983"/>
          </a:xfrm>
        </p:spPr>
      </p:pic>
    </p:spTree>
    <p:extLst>
      <p:ext uri="{BB962C8B-B14F-4D97-AF65-F5344CB8AC3E}">
        <p14:creationId xmlns:p14="http://schemas.microsoft.com/office/powerpoint/2010/main" val="31707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C47937-327B-8C47-B9EC-D1672DAF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FCEAEC-5019-5549-A385-93226B240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4212A589-1513-8F4A-835B-EDAC41D66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45" y="0"/>
            <a:ext cx="9144000" cy="6858000"/>
          </a:xfrm>
          <a:prstGeom prst="rect">
            <a:avLst/>
          </a:prstGeom>
        </p:spPr>
      </p:pic>
      <p:pic>
        <p:nvPicPr>
          <p:cNvPr id="5" name="Marcador de contenido 12" descr="Imagen que contiene imágenes prediseñadas&#10;&#10;Descripción generada automáticamente">
            <a:extLst>
              <a:ext uri="{FF2B5EF4-FFF2-40B4-BE49-F238E27FC236}">
                <a16:creationId xmlns:a16="http://schemas.microsoft.com/office/drawing/2014/main" id="{5CB77553-AAEB-0A4A-9A6A-FF8E01E54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430120"/>
            <a:ext cx="2181831" cy="8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0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EDC83-A7D0-2D4D-A0C1-E680D5B5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546675-7716-4440-B1A1-2F00F44AA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 descr="Imagen que contiene electrónica&#10;&#10;Descripción generada automáticamente">
            <a:extLst>
              <a:ext uri="{FF2B5EF4-FFF2-40B4-BE49-F238E27FC236}">
                <a16:creationId xmlns:a16="http://schemas.microsoft.com/office/drawing/2014/main" id="{39631859-C2EE-7A42-97D4-574599DE7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228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3</Words>
  <Application>Microsoft Macintosh PowerPoint</Application>
  <PresentationFormat>Carta (216 x 279 mm)</PresentationFormat>
  <Paragraphs>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Alicia Echevarria Pérez</dc:creator>
  <cp:lastModifiedBy>Alicia Echevarria Pérez</cp:lastModifiedBy>
  <cp:revision>5</cp:revision>
  <dcterms:created xsi:type="dcterms:W3CDTF">2019-05-06T22:51:06Z</dcterms:created>
  <dcterms:modified xsi:type="dcterms:W3CDTF">2019-05-06T23:43:23Z</dcterms:modified>
</cp:coreProperties>
</file>